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79" r:id="rId21"/>
    <p:sldId id="291" r:id="rId22"/>
    <p:sldId id="292" r:id="rId23"/>
    <p:sldId id="293" r:id="rId24"/>
    <p:sldId id="295" r:id="rId25"/>
    <p:sldId id="297" r:id="rId26"/>
    <p:sldId id="299" r:id="rId27"/>
    <p:sldId id="300" r:id="rId28"/>
    <p:sldId id="301" r:id="rId29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FF3333"/>
    <a:srgbClr val="58C2BA"/>
    <a:srgbClr val="16A3AC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F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u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3333"/>
                </a:solidFill>
                <a:latin typeface="Arial Black" panose="020B0A04020102020204" pitchFamily="34" charset="0"/>
              </a:rPr>
              <a:t>t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Livre de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Coloriage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0" y="963994"/>
            <a:ext cx="47652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Mandarine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E5D7EF-07BB-857E-6BED-15502CA31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02" y="2081447"/>
            <a:ext cx="3609505" cy="360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27F5E5-62A1-1702-C5AB-6EC756811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1" y="1431630"/>
            <a:ext cx="7301768" cy="7301768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0A6E00F2-3A24-779D-32C0-2329A7959F0F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5ADD1BC8-AB79-9238-03D7-8B3664E2B771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93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887290" y="934191"/>
            <a:ext cx="397486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Abricot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75CDA4-E8E1-9810-5184-31B9178BC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822" y="2181376"/>
            <a:ext cx="4101945" cy="4101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930CBF-82E8-913C-EF4D-67573F32B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3" y="1979476"/>
            <a:ext cx="6344938" cy="6344938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A58BE34D-FCB0-F3A4-3404-83716F431908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90B03B15-D7D0-E248-F0FE-BF49F53E1574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251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648346" y="819963"/>
            <a:ext cx="45872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1500" dirty="0">
                <a:solidFill>
                  <a:prstClr val="black"/>
                </a:solidFill>
                <a:latin typeface="Teaching Print Dotted" pitchFamily="50" charset="0"/>
              </a:rPr>
              <a:t>Kaki </a:t>
            </a:r>
            <a:endParaRPr lang="en-US" sz="115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CC1C04-6BB1-EC10-C0BB-DC211035D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46" y="1750987"/>
            <a:ext cx="4999322" cy="499932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A1D999-C940-E5F1-9EC1-F593E003E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7580" y="649533"/>
            <a:ext cx="8081287" cy="8081287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9E3E03AC-5149-0934-1241-44825C1DF6BF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181B8C78-E895-04EA-253A-3332C392C845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565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211117" y="1172856"/>
            <a:ext cx="58617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Fruit du dragon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F99E9-4CE8-F5AD-4012-2C9CD3B0C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292" y="2001342"/>
            <a:ext cx="4189908" cy="41899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0E74EC-5E75-FE8E-33BE-629BB15E59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383" y="1283553"/>
            <a:ext cx="7075075" cy="7075075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D85C24C6-E73A-EB3B-1986-1F0A9EB2316A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0FAA3081-2DE7-ECB8-3AAA-AB306142AFB5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770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2586A88F-3B21-4DA3-D021-5DDDF1E94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60" y="1229588"/>
            <a:ext cx="5661294" cy="56612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71D81C-BDD5-FB8B-09AE-80DEC4DAA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145" y="-151761"/>
            <a:ext cx="9714152" cy="97141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199" y="1095242"/>
            <a:ext cx="54733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Carambole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5AC577F9-1E8F-1928-D0CE-53B1653DBF76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29E0A53A-F0D9-2F5A-741D-F2C86301173F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444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803756" y="839866"/>
            <a:ext cx="324974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Litchi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53DAA9-F653-1D86-714A-D1042AF69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86" y="2161429"/>
            <a:ext cx="3382121" cy="3382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6C9127-8A20-4A69-9505-4E3DF5EA5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2" y="966543"/>
            <a:ext cx="7239714" cy="7239714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B2DDB74A-42C4-58DC-93AD-C5C811EAC6A6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3B87ADF1-10AA-CB1A-F48E-80906AE0C015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060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572136" y="1298916"/>
            <a:ext cx="54862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Pamplemousse 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EDDCC99-32AB-ACDE-74F9-718AD9EFA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388" y="1935294"/>
            <a:ext cx="4886082" cy="48860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ACDE70-68A5-AC70-3FDC-614B9B2D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5670" y="951025"/>
            <a:ext cx="9032608" cy="9032608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53F015C4-F94D-1B47-37BA-AB6D8F5F2620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98B82BB0-CC72-68C4-11D4-5C534C8FBFF6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524592" y="935662"/>
            <a:ext cx="35338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Coing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B594ED-C14F-FBB6-B303-9A48E5E33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450" y="2174001"/>
            <a:ext cx="4216950" cy="4216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FFEEBF-3419-6B7A-065A-4A4FDC46F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399" y="1515539"/>
            <a:ext cx="7151096" cy="7151096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44B7E593-4270-AA0E-8A86-2C9E37610646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DAFC90B3-B443-99FC-800B-71085BA8559F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514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1" y="1090631"/>
            <a:ext cx="45872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Chérimole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EE82C4-5DF8-5AF7-151F-5C213FA23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395" y="1890627"/>
            <a:ext cx="4006312" cy="400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7E2725-3F37-F4F1-D468-A7B0CE89F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3924" y="517086"/>
            <a:ext cx="8453892" cy="8453892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D1DBF925-07C4-DC1F-3AA2-10993B30755C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C8B86FD8-68DE-D932-447D-74CD62738784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3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849201"/>
            <a:ext cx="45015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Kumquat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28ABE7C-53DF-E17A-63D5-68C2749B5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68" y="1945566"/>
            <a:ext cx="4351678" cy="43516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DF2368-1D2D-FCD0-7003-568460E52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7859" y="881518"/>
            <a:ext cx="8265659" cy="8265659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B33063C8-2C9D-003C-16C2-CEE2F570CE33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462528F4-6AE7-EEFE-15D0-EEC76ADB2168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31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E8DAFA-658D-6B6C-3A6C-CA37430A5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3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18755" y="517086"/>
            <a:ext cx="9234883" cy="92348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508123" y="649533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Citron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C76BA1-EDB1-ABDF-6B58-E8D6913D5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5648" y="1664604"/>
            <a:ext cx="5017477" cy="5017477"/>
          </a:xfrm>
          <a:prstGeom prst="rect">
            <a:avLst/>
          </a:prstGeom>
        </p:spPr>
      </p:pic>
      <p:sp>
        <p:nvSpPr>
          <p:cNvPr id="2" name="TextBox 27">
            <a:extLst>
              <a:ext uri="{FF2B5EF4-FFF2-40B4-BE49-F238E27FC236}">
                <a16:creationId xmlns:a16="http://schemas.microsoft.com/office/drawing/2014/main" id="{06FCEFAF-6A9D-0181-2E29-514346188BB9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47DE39AC-03E6-B713-95C9-A4CF8CA496FB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89C688-49FB-4A31-2CBA-0B9C47586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7363" y="1493793"/>
            <a:ext cx="5052356" cy="5052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522384-B44F-560E-A75D-D1499A20C4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4390" y="-24275"/>
            <a:ext cx="9615578" cy="96155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73079" y="966543"/>
            <a:ext cx="31609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Melon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27">
            <a:extLst>
              <a:ext uri="{FF2B5EF4-FFF2-40B4-BE49-F238E27FC236}">
                <a16:creationId xmlns:a16="http://schemas.microsoft.com/office/drawing/2014/main" id="{B4F3D5FF-DFD1-F7B6-5A53-AC3900B9A4EE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CE8AAB75-111E-CD13-F6B2-7AD9D6D87A5F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673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50DE56-BCC0-B6C4-98D9-DD023C767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750987"/>
            <a:ext cx="5238405" cy="5238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783008"/>
            <a:ext cx="4479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Jacquier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E040B-3EFB-DAF8-3D6E-A9EF067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75464" y="966543"/>
            <a:ext cx="7422768" cy="7422768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17756A52-0CDD-48E1-D462-54566A6A1EFB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2252E0D5-3646-53E8-CF1C-4A3CFED5CA3D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35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1171" y="881518"/>
            <a:ext cx="45015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Sapote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D06744-20DC-C7C0-2581-A3B9F687E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31828" y="1750987"/>
            <a:ext cx="5254946" cy="52549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89C0F2-C8D7-30D1-443E-798D5A9F6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97403" y="517086"/>
            <a:ext cx="8454325" cy="8454325"/>
          </a:xfrm>
          <a:prstGeom prst="rect">
            <a:avLst/>
          </a:prstGeom>
        </p:spPr>
      </p:pic>
      <p:sp>
        <p:nvSpPr>
          <p:cNvPr id="5" name="TextBox 27">
            <a:extLst>
              <a:ext uri="{FF2B5EF4-FFF2-40B4-BE49-F238E27FC236}">
                <a16:creationId xmlns:a16="http://schemas.microsoft.com/office/drawing/2014/main" id="{96E7074B-B496-C248-54A3-3B7E19376BE9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08B63BA4-77AA-1CE3-A39A-6FA5C0BF73E8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05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1" y="947749"/>
            <a:ext cx="45872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Corossol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A8872E-5608-77E6-AAAC-0369FA8F7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433" y="2129676"/>
            <a:ext cx="4351148" cy="4351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14A63-8168-8749-2FD3-4953D2968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5670" y="1518834"/>
            <a:ext cx="2516589" cy="25165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5E4F58-CC9A-C146-49A4-E81208A03B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81" y="1515538"/>
            <a:ext cx="7121826" cy="7121826"/>
          </a:xfrm>
          <a:prstGeom prst="rect">
            <a:avLst/>
          </a:prstGeom>
        </p:spPr>
      </p:pic>
      <p:sp>
        <p:nvSpPr>
          <p:cNvPr id="2" name="TextBox 27">
            <a:extLst>
              <a:ext uri="{FF2B5EF4-FFF2-40B4-BE49-F238E27FC236}">
                <a16:creationId xmlns:a16="http://schemas.microsoft.com/office/drawing/2014/main" id="{7A61A6A5-DD5B-944E-98D5-86C030EAD73F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725642A1-BFF5-9AAB-9FB9-DA941B0A4B1C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85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DC5344-BD70-A35A-3FBA-C5AD20CF5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219" y="334698"/>
            <a:ext cx="9160147" cy="9160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10765" y="935662"/>
            <a:ext cx="334763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Nèfle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D416DE-A7B5-FBF2-A20E-3FBA743F1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633407"/>
            <a:ext cx="5686593" cy="5686593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A1A15A5C-DEAE-A79C-E5F7-A807018F8CFD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69421F57-491F-CA23-B690-BE087763E03D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749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685812" y="1039140"/>
            <a:ext cx="4372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Nectarine 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FBB5B9-39B2-2BBF-8152-0C404AE64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464" y="2122946"/>
            <a:ext cx="4767936" cy="4767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B31AC-3B9D-4A61-B2CD-6CC1BD19C7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267" y="1533614"/>
            <a:ext cx="8040024" cy="8040024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FCBDD4B4-B39B-D98E-8F4E-9CC5E20812B2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A9D8EC97-06E0-B83C-A0A5-63CD1A0CA913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164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106AA2D7-4F22-A167-2449-494DC2393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1935" y="315598"/>
            <a:ext cx="8172867" cy="81728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982438"/>
            <a:ext cx="50851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800" dirty="0" err="1">
                <a:latin typeface="Teaching Print Dotted" pitchFamily="50" charset="0"/>
              </a:rPr>
              <a:t>Ramboutan</a:t>
            </a:r>
            <a:r>
              <a:rPr lang="en-US" sz="8800" dirty="0">
                <a:latin typeface="Teaching Print Dotted" pitchFamily="50" charset="0"/>
              </a:rPr>
              <a:t> </a:t>
            </a:r>
          </a:p>
        </p:txBody>
      </p:sp>
      <p:pic>
        <p:nvPicPr>
          <p:cNvPr id="21" name="Picture 20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9C988CA4-BB0F-F3DF-C7A8-7B2930CF4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21" y="1297441"/>
            <a:ext cx="5650921" cy="5650921"/>
          </a:xfrm>
          <a:prstGeom prst="rect">
            <a:avLst/>
          </a:prstGeom>
        </p:spPr>
      </p:pic>
      <p:sp>
        <p:nvSpPr>
          <p:cNvPr id="5" name="TextBox 27">
            <a:extLst>
              <a:ext uri="{FF2B5EF4-FFF2-40B4-BE49-F238E27FC236}">
                <a16:creationId xmlns:a16="http://schemas.microsoft.com/office/drawing/2014/main" id="{C1721C1C-7EDD-DD9E-F941-5A12E5BDC96A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BDCF064C-247C-4FCA-7645-67F60A22B57A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990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9802485D-8841-D5A7-C0FB-8ECC53E08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1892" y="1015844"/>
            <a:ext cx="7845791" cy="7845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375577" y="1486685"/>
            <a:ext cx="46828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 err="1">
                <a:solidFill>
                  <a:prstClr val="black"/>
                </a:solidFill>
                <a:latin typeface="Teaching Print Dotted" pitchFamily="50" charset="0"/>
              </a:rPr>
              <a:t>Anacardier</a:t>
            </a:r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20151E0B-7AA7-DFF5-52B4-4201E0711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410707"/>
            <a:ext cx="5482475" cy="5482475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DEB82EF4-0823-C584-2F79-8C136980791D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87519341-D71C-1B71-53DD-0433DF89FD42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149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10FA5-8620-4ADD-6CBD-EF79B9403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834576"/>
            <a:ext cx="4634891" cy="46348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107050" y="1314930"/>
            <a:ext cx="59990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Pomme-</a:t>
            </a:r>
            <a:r>
              <a:rPr lang="en-US" sz="8000" dirty="0" err="1">
                <a:solidFill>
                  <a:prstClr val="black"/>
                </a:solidFill>
                <a:latin typeface="Teaching Print Dotted" pitchFamily="50" charset="0"/>
              </a:rPr>
              <a:t>cannelle</a:t>
            </a:r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A1649-CF86-6D1F-4C61-47A07434E5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994" y="618156"/>
            <a:ext cx="8408729" cy="8408729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ACBC0917-1292-F252-6F6C-34DED5104F6D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51D051BE-3812-05DD-E83A-80611608B0E6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FA6D9C-A71C-A9E5-766A-44A22CA2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538" y="1386555"/>
            <a:ext cx="4768517" cy="4768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43CB75-9D2B-2979-E68D-AB41A2865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235" y="649533"/>
            <a:ext cx="8938313" cy="8938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611190" y="1205499"/>
            <a:ext cx="54472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Noix de coco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C8BB27AE-BFC3-B2C8-903E-3B333CA262E3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398365AE-12B1-45DA-14AF-8A03944BB13F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93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83825" y="795135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Kiwi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7E20C-2976-E98F-25A7-F77BB4B87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357" y="1745392"/>
            <a:ext cx="4281616" cy="428161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D003FA-5CEB-728E-BEA3-C7264BAA12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8356" y="1260523"/>
            <a:ext cx="7316098" cy="7316098"/>
          </a:xfrm>
          <a:prstGeom prst="rect">
            <a:avLst/>
          </a:prstGeom>
        </p:spPr>
      </p:pic>
      <p:sp>
        <p:nvSpPr>
          <p:cNvPr id="5" name="TextBox 27">
            <a:extLst>
              <a:ext uri="{FF2B5EF4-FFF2-40B4-BE49-F238E27FC236}">
                <a16:creationId xmlns:a16="http://schemas.microsoft.com/office/drawing/2014/main" id="{497077F6-2E58-D503-EE68-DB867144E94C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872F3DDC-0816-EDD5-7B0A-3B5335E16954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50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0D0D07-4089-1D90-D9E4-05C1E7C1D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38765" y="-418455"/>
            <a:ext cx="10998078" cy="10998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160936" y="1111301"/>
            <a:ext cx="48974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Citron vert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13D89D-56C1-7DA6-BE0C-7324DF0E50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425844"/>
            <a:ext cx="5238328" cy="5238328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53084BEB-CF31-B170-F2C8-BA3617F0035F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F70257F2-85D6-9E30-7972-F23F620E6042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55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EB82C7-E209-06C2-0A1B-C99F469B6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357918"/>
            <a:ext cx="5496624" cy="5496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D0CD76-3DF7-CF4D-00CA-2B29AAA3B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7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8806" y="517086"/>
            <a:ext cx="9174880" cy="91748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121830" y="907025"/>
            <a:ext cx="40709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Myrtille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27">
            <a:extLst>
              <a:ext uri="{FF2B5EF4-FFF2-40B4-BE49-F238E27FC236}">
                <a16:creationId xmlns:a16="http://schemas.microsoft.com/office/drawing/2014/main" id="{C89AE9CA-FB48-B3CA-FC0E-B08DF3307FC1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778F38F6-DA87-B74B-0DDF-FBB20033F63F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3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773478" y="867190"/>
            <a:ext cx="54803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Framboise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5F2B90-CA57-8B81-5180-77A60CD3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794" y="2028372"/>
            <a:ext cx="3790992" cy="3790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67E731-DC47-6D6D-78BF-24D2AE89D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74" y="1866980"/>
            <a:ext cx="5955220" cy="5955220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F910EFC4-DBD8-F6BA-A7A8-7B53E2CCD6DD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036B8A8A-762F-C4C6-A266-B9BB8D1BFB55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59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974991" y="1073020"/>
            <a:ext cx="25572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Mûre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86DAB2-EE33-0CA2-587D-1FE89C74F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247" y="1750987"/>
            <a:ext cx="4948393" cy="49483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3D6B1C-0C79-ACEA-F92A-2F49701E0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6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5472" y="642449"/>
            <a:ext cx="7763972" cy="7763972"/>
          </a:xfrm>
          <a:prstGeom prst="rect">
            <a:avLst/>
          </a:prstGeom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3689442D-83C8-94CC-99F5-BC33065DD450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46CC0E11-5D60-3424-84F6-F9FCFD9C17BB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123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773478" y="1420039"/>
            <a:ext cx="52849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6000" dirty="0">
                <a:solidFill>
                  <a:prstClr val="black"/>
                </a:solidFill>
                <a:latin typeface="Teaching Print Dotted" pitchFamily="50" charset="0"/>
              </a:rPr>
              <a:t>Fruit de la passion</a:t>
            </a:r>
            <a:endParaRPr lang="en-US" sz="6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B96B59-C963-2957-ADB8-324B74AA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06" y="1927871"/>
            <a:ext cx="4162963" cy="4162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A06AE0-9A51-6EFB-EC67-B4503F5134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653" y="881518"/>
            <a:ext cx="7305975" cy="7305975"/>
          </a:xfrm>
          <a:prstGeom prst="rect">
            <a:avLst/>
          </a:pr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BCF037EF-8034-6858-3C51-9805873BD833}"/>
              </a:ext>
            </a:extLst>
          </p:cNvPr>
          <p:cNvSpPr txBox="1"/>
          <p:nvPr/>
        </p:nvSpPr>
        <p:spPr>
          <a:xfrm>
            <a:off x="633961" y="740481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0C6305DD-CFE0-7CB1-ADA7-D6D3028C7185}"/>
              </a:ext>
            </a:extLst>
          </p:cNvPr>
          <p:cNvSpPr txBox="1"/>
          <p:nvPr/>
        </p:nvSpPr>
        <p:spPr>
          <a:xfrm>
            <a:off x="122548" y="143395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8567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1922</TotalTime>
  <Words>147</Words>
  <Application>Microsoft Office PowerPoint</Application>
  <PresentationFormat>Custom</PresentationFormat>
  <Paragraphs>83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292</cp:revision>
  <dcterms:created xsi:type="dcterms:W3CDTF">2025-02-12T09:43:58Z</dcterms:created>
  <dcterms:modified xsi:type="dcterms:W3CDTF">2025-05-10T16:21:35Z</dcterms:modified>
</cp:coreProperties>
</file>

<file path=docProps/thumbnail.jpeg>
</file>